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jkNCdXdGc/VcAcQS2+AoayuKK9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6459E3-478C-4FA2-8F4C-3EDCAA0C609D}" v="1" dt="2024-03-20T23:30:32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72" autoAdjust="0"/>
  </p:normalViewPr>
  <p:slideViewPr>
    <p:cSldViewPr snapToGrid="0">
      <p:cViewPr varScale="1">
        <p:scale>
          <a:sx n="90" d="100"/>
          <a:sy n="90" d="100"/>
        </p:scale>
        <p:origin x="12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lida Burton" userId="056c4611-dcf8-4d03-afd0-bfacdc9a34f4" providerId="ADAL" clId="{AF6459E3-478C-4FA2-8F4C-3EDCAA0C609D}"/>
    <pc:docChg chg="custSel addSld modSld sldOrd">
      <pc:chgData name="Khalida Burton" userId="056c4611-dcf8-4d03-afd0-bfacdc9a34f4" providerId="ADAL" clId="{AF6459E3-478C-4FA2-8F4C-3EDCAA0C609D}" dt="2024-03-20T23:34:08.754" v="212"/>
      <pc:docMkLst>
        <pc:docMk/>
      </pc:docMkLst>
      <pc:sldChg chg="modSp mod">
        <pc:chgData name="Khalida Burton" userId="056c4611-dcf8-4d03-afd0-bfacdc9a34f4" providerId="ADAL" clId="{AF6459E3-478C-4FA2-8F4C-3EDCAA0C609D}" dt="2024-03-20T23:32:39.466" v="87" actId="20577"/>
        <pc:sldMkLst>
          <pc:docMk/>
          <pc:sldMk cId="0" sldId="259"/>
        </pc:sldMkLst>
        <pc:spChg chg="mod">
          <ac:chgData name="Khalida Burton" userId="056c4611-dcf8-4d03-afd0-bfacdc9a34f4" providerId="ADAL" clId="{AF6459E3-478C-4FA2-8F4C-3EDCAA0C609D}" dt="2024-03-20T23:32:39.466" v="87" actId="20577"/>
          <ac:spMkLst>
            <pc:docMk/>
            <pc:sldMk cId="0" sldId="259"/>
            <ac:spMk id="136" creationId="{00000000-0000-0000-0000-000000000000}"/>
          </ac:spMkLst>
        </pc:spChg>
      </pc:sldChg>
      <pc:sldChg chg="modSp mod">
        <pc:chgData name="Khalida Burton" userId="056c4611-dcf8-4d03-afd0-bfacdc9a34f4" providerId="ADAL" clId="{AF6459E3-478C-4FA2-8F4C-3EDCAA0C609D}" dt="2024-03-11T23:08:54.860" v="0" actId="6549"/>
        <pc:sldMkLst>
          <pc:docMk/>
          <pc:sldMk cId="2831800388" sldId="265"/>
        </pc:sldMkLst>
        <pc:spChg chg="mod">
          <ac:chgData name="Khalida Burton" userId="056c4611-dcf8-4d03-afd0-bfacdc9a34f4" providerId="ADAL" clId="{AF6459E3-478C-4FA2-8F4C-3EDCAA0C609D}" dt="2024-03-11T23:08:54.860" v="0" actId="6549"/>
          <ac:spMkLst>
            <pc:docMk/>
            <pc:sldMk cId="2831800388" sldId="265"/>
            <ac:spMk id="6" creationId="{23AEA998-9136-7D79-5CEA-3D68DC364374}"/>
          </ac:spMkLst>
        </pc:spChg>
      </pc:sldChg>
      <pc:sldChg chg="modSp mod ord">
        <pc:chgData name="Khalida Burton" userId="056c4611-dcf8-4d03-afd0-bfacdc9a34f4" providerId="ADAL" clId="{AF6459E3-478C-4FA2-8F4C-3EDCAA0C609D}" dt="2024-03-20T23:34:08.754" v="212"/>
        <pc:sldMkLst>
          <pc:docMk/>
          <pc:sldMk cId="2874313895" sldId="267"/>
        </pc:sldMkLst>
        <pc:spChg chg="mod">
          <ac:chgData name="Khalida Burton" userId="056c4611-dcf8-4d03-afd0-bfacdc9a34f4" providerId="ADAL" clId="{AF6459E3-478C-4FA2-8F4C-3EDCAA0C609D}" dt="2024-03-20T23:33:45.972" v="210" actId="20577"/>
          <ac:spMkLst>
            <pc:docMk/>
            <pc:sldMk cId="2874313895" sldId="267"/>
            <ac:spMk id="15" creationId="{C945435C-3FD2-CD39-1A22-FAB111D13F7D}"/>
          </ac:spMkLst>
        </pc:spChg>
      </pc:sldChg>
      <pc:sldChg chg="modSp mod">
        <pc:chgData name="Khalida Burton" userId="056c4611-dcf8-4d03-afd0-bfacdc9a34f4" providerId="ADAL" clId="{AF6459E3-478C-4FA2-8F4C-3EDCAA0C609D}" dt="2024-03-20T23:32:06.357" v="65" actId="13926"/>
        <pc:sldMkLst>
          <pc:docMk/>
          <pc:sldMk cId="1466359289" sldId="268"/>
        </pc:sldMkLst>
        <pc:spChg chg="mod">
          <ac:chgData name="Khalida Burton" userId="056c4611-dcf8-4d03-afd0-bfacdc9a34f4" providerId="ADAL" clId="{AF6459E3-478C-4FA2-8F4C-3EDCAA0C609D}" dt="2024-03-20T23:32:06.357" v="65" actId="13926"/>
          <ac:spMkLst>
            <pc:docMk/>
            <pc:sldMk cId="1466359289" sldId="268"/>
            <ac:spMk id="3" creationId="{33CAD13F-AF1F-F345-1880-B9AD43CE5303}"/>
          </ac:spMkLst>
        </pc:spChg>
      </pc:sldChg>
      <pc:sldChg chg="addSp delSp modSp add mod ord chgLayout modNotesTx">
        <pc:chgData name="Khalida Burton" userId="056c4611-dcf8-4d03-afd0-bfacdc9a34f4" providerId="ADAL" clId="{AF6459E3-478C-4FA2-8F4C-3EDCAA0C609D}" dt="2024-03-20T23:31:50.355" v="64"/>
        <pc:sldMkLst>
          <pc:docMk/>
          <pc:sldMk cId="3532112741" sldId="269"/>
        </pc:sldMkLst>
        <pc:spChg chg="del">
          <ac:chgData name="Khalida Burton" userId="056c4611-dcf8-4d03-afd0-bfacdc9a34f4" providerId="ADAL" clId="{AF6459E3-478C-4FA2-8F4C-3EDCAA0C609D}" dt="2024-03-14T19:32:13.820" v="51" actId="478"/>
          <ac:spMkLst>
            <pc:docMk/>
            <pc:sldMk cId="3532112741" sldId="269"/>
            <ac:spMk id="2" creationId="{56E205F5-34C7-8C51-DA00-4EECF971ABC9}"/>
          </ac:spMkLst>
        </pc:spChg>
        <pc:spChg chg="del mod">
          <ac:chgData name="Khalida Burton" userId="056c4611-dcf8-4d03-afd0-bfacdc9a34f4" providerId="ADAL" clId="{AF6459E3-478C-4FA2-8F4C-3EDCAA0C609D}" dt="2024-03-20T23:30:40.121" v="57" actId="478"/>
          <ac:spMkLst>
            <pc:docMk/>
            <pc:sldMk cId="3532112741" sldId="269"/>
            <ac:spMk id="5" creationId="{EDE42504-8D30-682E-308C-B071E3F81D0D}"/>
          </ac:spMkLst>
        </pc:spChg>
        <pc:spChg chg="del mod">
          <ac:chgData name="Khalida Burton" userId="056c4611-dcf8-4d03-afd0-bfacdc9a34f4" providerId="ADAL" clId="{AF6459E3-478C-4FA2-8F4C-3EDCAA0C609D}" dt="2024-03-20T23:30:45.864" v="58" actId="6264"/>
          <ac:spMkLst>
            <pc:docMk/>
            <pc:sldMk cId="3532112741" sldId="269"/>
            <ac:spMk id="6" creationId="{23AEA998-9136-7D79-5CEA-3D68DC364374}"/>
          </ac:spMkLst>
        </pc:spChg>
        <pc:spChg chg="add del mod">
          <ac:chgData name="Khalida Burton" userId="056c4611-dcf8-4d03-afd0-bfacdc9a34f4" providerId="ADAL" clId="{AF6459E3-478C-4FA2-8F4C-3EDCAA0C609D}" dt="2024-03-20T23:30:45.864" v="58" actId="6264"/>
          <ac:spMkLst>
            <pc:docMk/>
            <pc:sldMk cId="3532112741" sldId="269"/>
            <ac:spMk id="7" creationId="{754E9117-FA49-ACC8-5CC1-56BFE56885D2}"/>
          </ac:spMkLst>
        </pc:spChg>
        <pc:spChg chg="add del mod ord">
          <ac:chgData name="Khalida Burton" userId="056c4611-dcf8-4d03-afd0-bfacdc9a34f4" providerId="ADAL" clId="{AF6459E3-478C-4FA2-8F4C-3EDCAA0C609D}" dt="2024-03-20T23:30:52.961" v="59" actId="478"/>
          <ac:spMkLst>
            <pc:docMk/>
            <pc:sldMk cId="3532112741" sldId="269"/>
            <ac:spMk id="8" creationId="{F255F41D-69D1-DE67-D581-CDE63D47C768}"/>
          </ac:spMkLst>
        </pc:spChg>
        <pc:spChg chg="add del mod ord">
          <ac:chgData name="Khalida Burton" userId="056c4611-dcf8-4d03-afd0-bfacdc9a34f4" providerId="ADAL" clId="{AF6459E3-478C-4FA2-8F4C-3EDCAA0C609D}" dt="2024-03-20T23:30:54.179" v="60" actId="478"/>
          <ac:spMkLst>
            <pc:docMk/>
            <pc:sldMk cId="3532112741" sldId="269"/>
            <ac:spMk id="9" creationId="{34E6F467-CAC3-2265-0CA3-D32C9A5FEA62}"/>
          </ac:spMkLst>
        </pc:spChg>
        <pc:spChg chg="add ord">
          <ac:chgData name="Khalida Burton" userId="056c4611-dcf8-4d03-afd0-bfacdc9a34f4" providerId="ADAL" clId="{AF6459E3-478C-4FA2-8F4C-3EDCAA0C609D}" dt="2024-03-20T23:31:24.856" v="62" actId="167"/>
          <ac:spMkLst>
            <pc:docMk/>
            <pc:sldMk cId="3532112741" sldId="269"/>
            <ac:spMk id="10" creationId="{2EC77709-F72A-8A49-7D19-BBEA0DCE16ED}"/>
          </ac:spMkLst>
        </pc:spChg>
        <pc:picChg chg="add mod">
          <ac:chgData name="Khalida Burton" userId="056c4611-dcf8-4d03-afd0-bfacdc9a34f4" providerId="ADAL" clId="{AF6459E3-478C-4FA2-8F4C-3EDCAA0C609D}" dt="2024-03-20T23:30:34.144" v="56" actId="962"/>
          <ac:picMkLst>
            <pc:docMk/>
            <pc:sldMk cId="3532112741" sldId="269"/>
            <ac:picMk id="3" creationId="{B56891FB-98BB-FFCA-144B-9F19D870429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2" name="Google Shape;11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lvl="0" indent="-952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/>
          </a:p>
        </p:txBody>
      </p:sp>
      <p:sp>
        <p:nvSpPr>
          <p:cNvPr id="127" name="Google Shape;127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3" name="Google Shape;13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5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cxnSp>
        <p:nvCxnSpPr>
          <p:cNvPr id="27" name="Google Shape;27;p5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69640" y="0"/>
            <a:ext cx="12192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8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cxnSp>
        <p:nvCxnSpPr>
          <p:cNvPr id="72" name="Google Shape;72;p8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73" name="Google Shape;73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72800" y="0"/>
            <a:ext cx="12192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2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2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0" name="Google Shape;90;p12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1" name="Google Shape;91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pic>
        <p:nvPicPr>
          <p:cNvPr id="92" name="Google Shape;92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72800" y="33090"/>
            <a:ext cx="12192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pic>
        <p:nvPicPr>
          <p:cNvPr id="99" name="Google Shape;9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72800" y="0"/>
            <a:ext cx="12192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 rot="5400000">
            <a:off x="7160640" y="1979039"/>
            <a:ext cx="5757421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 rot="5400000">
            <a:off x="1826639" y="-573661"/>
            <a:ext cx="5757422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" name="Google Shape;106;p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72800" y="14591"/>
            <a:ext cx="12192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4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4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cxnSp>
        <p:nvCxnSpPr>
          <p:cNvPr id="17" name="Google Shape;17;p4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8" name="Google Shape;18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972800" y="22164"/>
            <a:ext cx="1219200" cy="12287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"/>
          <p:cNvSpPr txBox="1"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 dirty="0"/>
              <a:t>[Committee Name]</a:t>
            </a:r>
            <a:br>
              <a:rPr lang="en-US" dirty="0"/>
            </a:br>
            <a:r>
              <a:rPr lang="en-US" dirty="0"/>
              <a:t>Committee Report</a:t>
            </a:r>
          </a:p>
        </p:txBody>
      </p:sp>
      <p:sp>
        <p:nvSpPr>
          <p:cNvPr id="115" name="Google Shape;115;p1"/>
          <p:cNvSpPr txBox="1"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Report 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DE42504-8D30-682E-308C-B071E3F81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98115-5E32-A6FC-726D-C4E0B9719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Text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 dirty="0"/>
              <a:t>Committee Contact Information</a:t>
            </a:r>
          </a:p>
        </p:txBody>
      </p:sp>
      <p:sp>
        <p:nvSpPr>
          <p:cNvPr id="136" name="Google Shape;136;p19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lvl="0"/>
            <a:r>
              <a:rPr lang="en-US" dirty="0"/>
              <a:t>To know more about the committee, committee activities or to join, contact</a:t>
            </a:r>
          </a:p>
          <a:p>
            <a:pPr lvl="0"/>
            <a:r>
              <a:rPr lang="en-US" dirty="0"/>
              <a:t>Name, Title/Position</a:t>
            </a:r>
          </a:p>
          <a:p>
            <a:pPr lvl="0"/>
            <a:r>
              <a:rPr lang="en-US" dirty="0"/>
              <a:t>Email</a:t>
            </a:r>
          </a:p>
          <a:p>
            <a:pPr lvl="0"/>
            <a:r>
              <a:rPr lang="en-US" dirty="0"/>
              <a:t>Telephone</a:t>
            </a:r>
          </a:p>
          <a:p>
            <a:pPr lvl="0"/>
            <a:endParaRPr lang="en-US" dirty="0"/>
          </a:p>
          <a:p>
            <a:pPr lvl="0"/>
            <a:r>
              <a:rPr lang="en-US" b="1" u="sng" dirty="0"/>
              <a:t>Next Meeting</a:t>
            </a:r>
          </a:p>
          <a:p>
            <a:r>
              <a:rPr lang="en-US" dirty="0"/>
              <a:t>Date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Location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rgbClr val="000000"/>
      </a:dk1>
      <a:lt1>
        <a:srgbClr val="FFFFFF"/>
      </a:lt1>
      <a:dk2>
        <a:srgbClr val="C00000"/>
      </a:dk2>
      <a:lt2>
        <a:srgbClr val="FF0000"/>
      </a:lt2>
      <a:accent1>
        <a:srgbClr val="000000"/>
      </a:accent1>
      <a:accent2>
        <a:srgbClr val="FF0000"/>
      </a:accent2>
      <a:accent3>
        <a:srgbClr val="A5A5A5"/>
      </a:accent3>
      <a:accent4>
        <a:srgbClr val="000000"/>
      </a:accent4>
      <a:accent5>
        <a:srgbClr val="FF0000"/>
      </a:accent5>
      <a:accent6>
        <a:srgbClr val="C00000"/>
      </a:accent6>
      <a:hlink>
        <a:srgbClr val="000000"/>
      </a:hlink>
      <a:folHlink>
        <a:srgbClr val="3A383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42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Retrospect</vt:lpstr>
      <vt:lpstr>[Committee Name] Committee Report</vt:lpstr>
      <vt:lpstr>Title</vt:lpstr>
      <vt:lpstr>Committee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Fundraising Committee Report</dc:title>
  <dc:creator>Khalida Burton</dc:creator>
  <cp:lastModifiedBy>Khalida Burton</cp:lastModifiedBy>
  <cp:revision>134</cp:revision>
  <dcterms:created xsi:type="dcterms:W3CDTF">2022-09-13T21:11:33Z</dcterms:created>
  <dcterms:modified xsi:type="dcterms:W3CDTF">2024-09-18T15:12:33Z</dcterms:modified>
</cp:coreProperties>
</file>